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80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732972" y="1467436"/>
            <a:ext cx="478427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400" dirty="0">
                <a:latin typeface="Cursive standard" pitchFamily="2" charset="0"/>
              </a:rPr>
              <a:t>H</a:t>
            </a:r>
          </a:p>
          <a:p>
            <a:r>
              <a:rPr lang="fr-FR" sz="3600" dirty="0"/>
              <a:t>Le point d’exclamation :</a:t>
            </a:r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400" dirty="0">
                <a:latin typeface="Cursive standard" pitchFamily="2" charset="0"/>
              </a:rPr>
              <a:t>!</a:t>
            </a: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296224" y="705296"/>
            <a:ext cx="5463646" cy="6278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 de copie : faire la photo d’un mot :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symphonie – un violoncelliste – un xylophone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partition de la symphonie – l’instrument du violoncelliste – un </a:t>
            </a: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xylophone de collection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052153" y="1300039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50000"/>
              </a:lnSpc>
            </a:pPr>
            <a:r>
              <a:rPr lang="fr-FR" sz="3600" dirty="0" err="1"/>
              <a:t>Copix</a:t>
            </a:r>
            <a:r>
              <a:rPr lang="fr-FR" sz="3600" dirty="0"/>
              <a:t> 13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Copix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14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730" y="1770971"/>
            <a:ext cx="2530857" cy="369541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7813" y="1845130"/>
            <a:ext cx="2530857" cy="364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9597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890154" y="1267888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2436" y="2344907"/>
            <a:ext cx="2183860" cy="322189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6731" y="2256581"/>
            <a:ext cx="2187706" cy="322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54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Écrire avec des contraintes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4182633" cy="4098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Noah </a:t>
            </a: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oublié ses clés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</a:t>
            </a: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fr-FR" sz="280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laissé son sac à l’école</a:t>
            </a:r>
            <a:r>
              <a:rPr lang="fr-FR" sz="2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ð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Léa …… 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Elle …..</a:t>
            </a: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890154" y="1267888"/>
            <a:ext cx="5463646" cy="3448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 </a:t>
            </a: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fait du handball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Elle </a:t>
            </a:r>
            <a:r>
              <a:rPr lang="fr-FR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aime jouer en équipe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ð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Jules …… 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…..</a:t>
            </a:r>
          </a:p>
        </p:txBody>
      </p:sp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156</Words>
  <Application>Microsoft Office PowerPoint</Application>
  <PresentationFormat>Grand écran</PresentationFormat>
  <Paragraphs>50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Wingdings</vt:lpstr>
      <vt:lpstr>Thème Office</vt:lpstr>
      <vt:lpstr>Activités d’écriture</vt:lpstr>
      <vt:lpstr>Présentation PowerPoint</vt:lpstr>
      <vt:lpstr>Présentation PowerPoint</vt:lpstr>
      <vt:lpstr>Les petits reporters</vt:lpstr>
      <vt:lpstr>Écrire avec des contraintes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2022-08-02T18:08:22Z</dcterms:modified>
</cp:coreProperties>
</file>